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2"/>
  </p:handoutMasterIdLst>
  <p:sldIdLst>
    <p:sldId id="256" r:id="rId2"/>
    <p:sldId id="265" r:id="rId3"/>
    <p:sldId id="257" r:id="rId4"/>
    <p:sldId id="264" r:id="rId5"/>
    <p:sldId id="262" r:id="rId6"/>
    <p:sldId id="261" r:id="rId7"/>
    <p:sldId id="260" r:id="rId8"/>
    <p:sldId id="258" r:id="rId9"/>
    <p:sldId id="259" r:id="rId10"/>
    <p:sldId id="263" r:id="rId11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arag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5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CD8922-01FF-466D-B96B-919C87A0EE9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DA888-6857-467C-8235-D415BEA05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4C6-6BB9-4E01-8CAA-66DE3672B1A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2B2E-D340-4EED-A344-9EAC556C1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4FED-6708-4E9E-B245-32C354AEF0E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9110-B613-41D9-BCDF-1506AEA99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436F-A94E-4FD0-9A97-D4341826875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9066-A858-472B-A589-1B4C90E27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B70E-2BC4-4DF9-A987-92A489FB80B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026E-ABB0-48D7-903E-F4ABFB500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53A9-4BA6-44BF-9232-5527A145617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9828-F124-4D18-9BFD-4C1BC41A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A84A-91FE-4362-A5EB-01A5FAD1B35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42B-0410-4C63-A419-BF93FDD6C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CD75-51C1-41AF-ADB3-37DB73E4A72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C6BC-1265-4ECC-A871-4835F96D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0CA0-C3B9-4589-94AB-E94FFEFC359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B0F6-C03F-4088-A323-52879E40B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70E2-4122-40FD-8F1D-DDA5334B17E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68F4-8B55-42A3-B8FD-6234FD36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2696-34A0-47FA-B6BE-D9A93CDE886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A3F1-EDB0-43A3-B51F-F670FD9B5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A300-FF6E-419B-BA8E-E25B4B0D7AB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3550-4ADF-4B63-9F24-E8B31BB10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00250"/>
            <a:ext cx="591502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4073C-E520-4931-936A-15E57B8EB58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D1A2B-1339-454E-B3AB-BE72F9340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375" y="2086891"/>
            <a:ext cx="7189651" cy="4792418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2"/>
            <a:ext cx="6858001" cy="7484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Ένα σοβαρό ατύχημα στο σχολείο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4960938"/>
            <a:ext cx="5524500" cy="21097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θα μπορώ να τρέξω και να παίξω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πάλι με τους φίλους μου.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" y="481013"/>
            <a:ext cx="5886450" cy="3924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5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Μερικές φορές στο σχολείο συμβαίνουν ατυχήματα.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Κάποια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μέρα 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συμβεί και σε εμένα ένα ατύχημα. 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609600"/>
            <a:ext cx="5605463" cy="3736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Μπορεί να πέσω και να χτυπήσω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ένα μέρος του σώματός μου.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χτύπημα αυτό ίσως με κάνει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πονέσω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568325"/>
            <a:ext cx="5694363" cy="379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θέλω να κλάψω.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περισσότεροι άνθρωποι,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πονάνε, θέλουν να κλάψουν.</a:t>
            </a:r>
          </a:p>
        </p:txBody>
      </p:sp>
      <p:pic>
        <p:nvPicPr>
          <p:cNvPr id="18436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563" y="622300"/>
            <a:ext cx="5480050" cy="36528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που χρειάζεται να κάνω είναι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πω σε κάποιον μεγάλο ότι πονάω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δείξω το τραύμα μου.</a:t>
            </a:r>
          </a:p>
        </p:txBody>
      </p:sp>
      <p:pic>
        <p:nvPicPr>
          <p:cNvPr id="19460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777875"/>
            <a:ext cx="5594350" cy="37290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Ίσως να χρειαστεί κάποιος να περιποιηθεί το τραύμα μου. Καλό θα είναι να αφήσω να περιποιηθούν το τραύμα μου,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να γίνω γρήγορα και πάλι καλά.</a:t>
            </a: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565150"/>
            <a:ext cx="6203950" cy="41354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indent="0" algn="ctr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Κάποιες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φορές, μπορεί το τραύμα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είναι σοβαρό και να χρειαστεί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πάω στο νοσοκομείο.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Εκεί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κάποιος γιατρός θα περιποιηθεί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τραυματισμένο σημείο.</a:t>
            </a:r>
          </a:p>
          <a:p>
            <a:pPr indent="0" algn="ctr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256" y="380683"/>
            <a:ext cx="6243638" cy="41624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Όσο σοβαρό και αν είναι το ατύχημα,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θυμάμαι ότι σύντομα θα γίνω καλά.</a:t>
            </a:r>
          </a:p>
          <a:p>
            <a:pPr indent="0" algn="ctr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7225"/>
            <a:ext cx="6140450" cy="4094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77</Words>
  <Application>Microsoft Office PowerPoint</Application>
  <PresentationFormat>Προσαρμογή</PresentationFormat>
  <Paragraphs>12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39</cp:revision>
  <dcterms:created xsi:type="dcterms:W3CDTF">2018-01-30T12:13:28Z</dcterms:created>
  <dcterms:modified xsi:type="dcterms:W3CDTF">2020-02-25T12:52:22Z</dcterms:modified>
</cp:coreProperties>
</file>